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781925" cy="10909300"/>
  <p:notesSz cx="6735763" cy="9866313"/>
  <p:defaultTextStyle>
    <a:defPPr>
      <a:defRPr lang="ja-JP"/>
    </a:defPPr>
    <a:lvl1pPr marL="0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09732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19465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29197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38929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48661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58394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568126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077858" algn="l" defTabSz="509732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6">
          <p15:clr>
            <a:srgbClr val="A4A3A4"/>
          </p15:clr>
        </p15:guide>
        <p15:guide id="2" pos="24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4F23"/>
    <a:srgbClr val="98391E"/>
    <a:srgbClr val="561711"/>
    <a:srgbClr val="372615"/>
    <a:srgbClr val="C3F1E1"/>
    <a:srgbClr val="9FF1D2"/>
    <a:srgbClr val="90FFDC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626" y="48"/>
      </p:cViewPr>
      <p:guideLst>
        <p:guide orient="horz" pos="3436"/>
        <p:guide pos="24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84467-B208-1844-A67D-70FA5304E153}" type="datetime1">
              <a:rPr kumimoji="1" lang="ja-JP" altLang="en-US" smtClean="0"/>
              <a:t>2021/12/11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6F974-C3DB-5449-8AED-F6209F36DB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5079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A5DA6-4C0C-074E-BEF8-12797583A68F}" type="datetime1">
              <a:rPr kumimoji="1" lang="ja-JP" altLang="en-US" smtClean="0"/>
              <a:t>2021/12/11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49463" y="739775"/>
            <a:ext cx="2636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EF41C-6AA1-524B-A805-974DEA90C81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1700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1pPr>
    <a:lvl2pPr marL="509732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2pPr>
    <a:lvl3pPr marL="1019465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3pPr>
    <a:lvl4pPr marL="1529197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4pPr>
    <a:lvl5pPr marL="2038929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5pPr>
    <a:lvl6pPr marL="2548661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6pPr>
    <a:lvl7pPr marL="3058394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7pPr>
    <a:lvl8pPr marL="3568126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8pPr>
    <a:lvl9pPr marL="4077858" algn="l" defTabSz="509732" rtl="0" eaLnBrk="1" latinLnBrk="0" hangingPunct="1">
      <a:defRPr kumimoji="1"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85100" cy="10909300"/>
          </a:xfrm>
          <a:prstGeom prst="rect">
            <a:avLst/>
          </a:prstGeom>
          <a:solidFill>
            <a:schemeClr val="bg1">
              <a:alpha val="51000"/>
            </a:schemeClr>
          </a:solidFill>
        </p:spPr>
        <p:txBody>
          <a:bodyPr vert="horz"/>
          <a:lstStyle>
            <a:lvl1pPr marL="0" indent="0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写真を変更する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1" hasCustomPrompt="1"/>
          </p:nvPr>
        </p:nvSpPr>
        <p:spPr>
          <a:xfrm>
            <a:off x="5172075" y="915988"/>
            <a:ext cx="1778302" cy="1778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2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写真を変更する</a:t>
            </a:r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2" hasCustomPrompt="1"/>
          </p:nvPr>
        </p:nvSpPr>
        <p:spPr>
          <a:xfrm>
            <a:off x="5430715" y="3097213"/>
            <a:ext cx="2651125" cy="2651125"/>
          </a:xfrm>
          <a:prstGeom prst="chord">
            <a:avLst>
              <a:gd name="adj1" fmla="val 2374371"/>
              <a:gd name="adj2" fmla="val 19248358"/>
            </a:avLst>
          </a:prstGeom>
          <a:solidFill>
            <a:schemeClr val="tx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6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写真を変更する</a:t>
            </a:r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3" hasCustomPrompt="1"/>
          </p:nvPr>
        </p:nvSpPr>
        <p:spPr>
          <a:xfrm>
            <a:off x="5237286" y="6024393"/>
            <a:ext cx="2098675" cy="2100263"/>
          </a:xfrm>
          <a:prstGeom prst="ellipse">
            <a:avLst/>
          </a:prstGeom>
          <a:solidFill>
            <a:schemeClr val="tx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vert="horz"/>
          <a:lstStyle>
            <a:lvl1pPr marL="0" indent="0">
              <a:buNone/>
              <a:defRPr sz="14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写真を変更する</a:t>
            </a:r>
          </a:p>
        </p:txBody>
      </p:sp>
    </p:spTree>
    <p:extLst>
      <p:ext uri="{BB962C8B-B14F-4D97-AF65-F5344CB8AC3E}">
        <p14:creationId xmlns:p14="http://schemas.microsoft.com/office/powerpoint/2010/main" val="369686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904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509732" rtl="0" eaLnBrk="1" latinLnBrk="0" hangingPunct="1">
        <a:spcBef>
          <a:spcPct val="0"/>
        </a:spcBef>
        <a:buNone/>
        <a:defRPr kumimoji="1"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299" indent="-382299" algn="l" defTabSz="509732" rtl="0" eaLnBrk="1" latinLnBrk="0" hangingPunct="1">
        <a:spcBef>
          <a:spcPct val="20000"/>
        </a:spcBef>
        <a:buFont typeface="Arial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315" indent="-318583" algn="l" defTabSz="509732" rtl="0" eaLnBrk="1" latinLnBrk="0" hangingPunct="1">
        <a:spcBef>
          <a:spcPct val="20000"/>
        </a:spcBef>
        <a:buFont typeface="Arial"/>
        <a:buChar char="–"/>
        <a:defRPr kumimoji="1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331" indent="-254866" algn="l" defTabSz="509732" rtl="0" eaLnBrk="1" latinLnBrk="0" hangingPunct="1">
        <a:spcBef>
          <a:spcPct val="20000"/>
        </a:spcBef>
        <a:buFont typeface="Arial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063" indent="-254866" algn="l" defTabSz="509732" rtl="0" eaLnBrk="1" latinLnBrk="0" hangingPunct="1">
        <a:spcBef>
          <a:spcPct val="20000"/>
        </a:spcBef>
        <a:buFont typeface="Arial"/>
        <a:buChar char="–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3795" indent="-254866" algn="l" defTabSz="509732" rtl="0" eaLnBrk="1" latinLnBrk="0" hangingPunct="1">
        <a:spcBef>
          <a:spcPct val="20000"/>
        </a:spcBef>
        <a:buFont typeface="Arial"/>
        <a:buChar char="»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528" indent="-254866" algn="l" defTabSz="509732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3260" indent="-254866" algn="l" defTabSz="509732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2992" indent="-254866" algn="l" defTabSz="509732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2724" indent="-254866" algn="l" defTabSz="509732" rtl="0" eaLnBrk="1" latinLnBrk="0" hangingPunct="1">
        <a:spcBef>
          <a:spcPct val="20000"/>
        </a:spcBef>
        <a:buFont typeface="Arial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732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465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197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8929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8661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8394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8126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7858" algn="l" defTabSz="509732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プレースホルダー 24">
            <a:extLst>
              <a:ext uri="{FF2B5EF4-FFF2-40B4-BE49-F238E27FC236}">
                <a16:creationId xmlns:a16="http://schemas.microsoft.com/office/drawing/2014/main" id="{CE4AD0BA-6678-4539-B495-7BCB78134B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6260" r="26260"/>
          <a:stretch>
            <a:fillRect/>
          </a:stretch>
        </p:blipFill>
        <p:spPr>
          <a:xfrm>
            <a:off x="13661" y="4627"/>
            <a:ext cx="7785100" cy="10909300"/>
          </a:xfrm>
        </p:spPr>
      </p:pic>
      <p:pic>
        <p:nvPicPr>
          <p:cNvPr id="27" name="図プレースホルダー 26">
            <a:extLst>
              <a:ext uri="{FF2B5EF4-FFF2-40B4-BE49-F238E27FC236}">
                <a16:creationId xmlns:a16="http://schemas.microsoft.com/office/drawing/2014/main" id="{20CEE1FC-21AC-42B2-8A65-351F31AD77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16728" r="16728"/>
          <a:stretch/>
        </p:blipFill>
        <p:spPr>
          <a:xfrm>
            <a:off x="5873636" y="5694567"/>
            <a:ext cx="2401198" cy="2264945"/>
          </a:xfrm>
        </p:spPr>
      </p:pic>
      <p:pic>
        <p:nvPicPr>
          <p:cNvPr id="29" name="図プレースホルダー 28">
            <a:extLst>
              <a:ext uri="{FF2B5EF4-FFF2-40B4-BE49-F238E27FC236}">
                <a16:creationId xmlns:a16="http://schemas.microsoft.com/office/drawing/2014/main" id="{D13FB046-935C-4F08-8B38-8A033D5F5C9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l="16733" r="16733"/>
          <a:stretch>
            <a:fillRect/>
          </a:stretch>
        </p:blipFill>
        <p:spPr>
          <a:xfrm>
            <a:off x="5730121" y="199509"/>
            <a:ext cx="2651125" cy="2264946"/>
          </a:xfrm>
          <a:prstGeom prst="chord">
            <a:avLst>
              <a:gd name="adj1" fmla="val 3075879"/>
              <a:gd name="adj2" fmla="val 18461774"/>
            </a:avLst>
          </a:prstGeom>
        </p:spPr>
      </p:pic>
      <p:pic>
        <p:nvPicPr>
          <p:cNvPr id="31" name="図プレースホルダー 30">
            <a:extLst>
              <a:ext uri="{FF2B5EF4-FFF2-40B4-BE49-F238E27FC236}">
                <a16:creationId xmlns:a16="http://schemas.microsoft.com/office/drawing/2014/main" id="{1040B087-7A5E-4E13-BD15-3F0A096AB3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16666" r="16666"/>
          <a:stretch/>
        </p:blipFill>
        <p:spPr>
          <a:xfrm>
            <a:off x="5730121" y="2960686"/>
            <a:ext cx="1942575" cy="1988288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7381" y="1045881"/>
            <a:ext cx="3356098" cy="9217506"/>
          </a:xfrm>
          <a:prstGeom prst="rect">
            <a:avLst/>
          </a:prstGeom>
        </p:spPr>
        <p:txBody>
          <a:bodyPr vert="horz" lIns="101946" tIns="50973" rIns="101946" bIns="50973" numCol="1" rtlCol="0" anchor="t">
            <a:noAutofit/>
          </a:bodyPr>
          <a:lstStyle>
            <a:lvl1pPr algn="ctr" defTabSz="509732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300000"/>
              </a:lnSpc>
            </a:pPr>
            <a:r>
              <a:rPr lang="ja-JP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俱</a:t>
            </a: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楽部ブレンド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俱楽部アメリカン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アイスコーヒー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おためしコーヒー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カフェオレ（ホット・アイス）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ウインナーコーヒー</a:t>
            </a: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モカ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マンデリン</a:t>
            </a:r>
            <a:endParaRPr lang="en-US" altLang="ja-JP" sz="2000" b="1" dirty="0">
              <a:solidFill>
                <a:srgbClr val="FFFFFF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キリマンジャロ</a:t>
            </a:r>
          </a:p>
          <a:p>
            <a:pPr algn="l">
              <a:lnSpc>
                <a:spcPct val="300000"/>
              </a:lnSpc>
            </a:pPr>
            <a:r>
              <a:rPr lang="ja-JP" altLang="en-US" sz="20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ガテマラ</a:t>
            </a:r>
          </a:p>
          <a:p>
            <a:pPr algn="l">
              <a:lnSpc>
                <a:spcPct val="300000"/>
              </a:lnSpc>
            </a:pPr>
            <a:endParaRPr lang="en-US" altLang="ja-JP" sz="1600" dirty="0">
              <a:solidFill>
                <a:srgbClr val="FFFFFF"/>
              </a:solidFill>
            </a:endParaRPr>
          </a:p>
          <a:p>
            <a:pPr algn="l">
              <a:lnSpc>
                <a:spcPct val="300000"/>
              </a:lnSpc>
            </a:pPr>
            <a:endParaRPr lang="en-US" altLang="ja-JP" sz="1600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05870" y="1127268"/>
            <a:ext cx="3570184" cy="9688827"/>
          </a:xfrm>
          <a:prstGeom prst="rect">
            <a:avLst/>
          </a:prstGeom>
        </p:spPr>
        <p:txBody>
          <a:bodyPr vert="horz" lIns="101946" tIns="50973" rIns="101946" bIns="50973" numCol="1" rtlCol="0" anchor="t">
            <a:noAutofit/>
          </a:bodyPr>
          <a:lstStyle>
            <a:lvl1pPr algn="ctr" defTabSz="509732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380     </a:t>
            </a: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430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en-US" altLang="ja-JP" sz="2600" b="1" dirty="0">
                <a:solidFill>
                  <a:srgbClr val="FFFFFF"/>
                </a:solidFill>
              </a:rPr>
              <a:t> </a:t>
            </a:r>
            <a:r>
              <a:rPr lang="ja-JP" altLang="en-US" sz="2600" b="1" dirty="0">
                <a:solidFill>
                  <a:srgbClr val="FFFFFF"/>
                </a:solidFill>
              </a:rPr>
              <a:t>        ￥</a:t>
            </a:r>
            <a:r>
              <a:rPr lang="en-US" altLang="ja-JP" sz="2600" b="1" dirty="0">
                <a:solidFill>
                  <a:srgbClr val="FFFFFF"/>
                </a:solidFill>
              </a:rPr>
              <a:t>380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400      </a:t>
            </a: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450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400</a:t>
            </a:r>
            <a:r>
              <a:rPr lang="ja-JP" altLang="en-US" sz="2600" b="1" dirty="0">
                <a:solidFill>
                  <a:srgbClr val="FFFFFF"/>
                </a:solidFill>
              </a:rPr>
              <a:t>     </a:t>
            </a:r>
            <a:r>
              <a:rPr lang="en-US" altLang="ja-JP" sz="2600" b="1" dirty="0">
                <a:solidFill>
                  <a:srgbClr val="FFFFFF"/>
                </a:solidFill>
              </a:rPr>
              <a:t> </a:t>
            </a: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450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450</a:t>
            </a:r>
            <a:r>
              <a:rPr lang="ja-JP" altLang="en-US" sz="2600" b="1" dirty="0">
                <a:solidFill>
                  <a:srgbClr val="FFFFFF"/>
                </a:solidFill>
              </a:rPr>
              <a:t>　　￥</a:t>
            </a:r>
            <a:r>
              <a:rPr lang="en-US" altLang="ja-JP" sz="2600" b="1" dirty="0">
                <a:solidFill>
                  <a:srgbClr val="FFFFFF"/>
                </a:solidFill>
              </a:rPr>
              <a:t>500</a:t>
            </a:r>
            <a:r>
              <a:rPr lang="ja-JP" altLang="en-US" sz="2600" b="1" dirty="0">
                <a:solidFill>
                  <a:srgbClr val="FFFFFF"/>
                </a:solidFill>
              </a:rPr>
              <a:t> </a:t>
            </a:r>
            <a:endParaRPr lang="en-US" altLang="ja-JP" sz="2600" b="1" dirty="0">
              <a:solidFill>
                <a:srgbClr val="FFFFFF"/>
              </a:solidFill>
            </a:endParaRP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500 </a:t>
            </a:r>
            <a:r>
              <a:rPr lang="ja-JP" altLang="en-US" sz="2600" b="1" dirty="0">
                <a:solidFill>
                  <a:srgbClr val="FFFFFF"/>
                </a:solidFill>
              </a:rPr>
              <a:t> 　  </a:t>
            </a:r>
            <a:r>
              <a:rPr lang="en-US" altLang="ja-JP" sz="2600" b="1" dirty="0">
                <a:solidFill>
                  <a:srgbClr val="FFFFFF"/>
                </a:solidFill>
              </a:rPr>
              <a:t> \550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 ￥</a:t>
            </a:r>
            <a:r>
              <a:rPr lang="en-US" altLang="ja-JP" sz="2600" b="1" dirty="0">
                <a:solidFill>
                  <a:srgbClr val="FFFFFF"/>
                </a:solidFill>
              </a:rPr>
              <a:t>420 </a:t>
            </a:r>
            <a:r>
              <a:rPr lang="ja-JP" altLang="en-US" sz="2600" b="1" dirty="0">
                <a:solidFill>
                  <a:srgbClr val="FFFFFF"/>
                </a:solidFill>
              </a:rPr>
              <a:t>    </a:t>
            </a:r>
            <a:r>
              <a:rPr lang="en-US" altLang="ja-JP" sz="2600" b="1" dirty="0">
                <a:solidFill>
                  <a:srgbClr val="FFFFFF"/>
                </a:solidFill>
              </a:rPr>
              <a:t> </a:t>
            </a: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470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420 </a:t>
            </a:r>
            <a:r>
              <a:rPr lang="ja-JP" altLang="en-US" sz="2600" b="1" dirty="0">
                <a:solidFill>
                  <a:srgbClr val="FFFFFF"/>
                </a:solidFill>
              </a:rPr>
              <a:t>     ￥</a:t>
            </a:r>
            <a:r>
              <a:rPr lang="en-US" altLang="ja-JP" sz="2600" b="1" dirty="0">
                <a:solidFill>
                  <a:srgbClr val="FFFFFF"/>
                </a:solidFill>
              </a:rPr>
              <a:t>470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450 </a:t>
            </a:r>
            <a:r>
              <a:rPr lang="ja-JP" altLang="en-US" sz="2600" b="1" dirty="0">
                <a:solidFill>
                  <a:srgbClr val="FFFFFF"/>
                </a:solidFill>
              </a:rPr>
              <a:t>    </a:t>
            </a:r>
            <a:r>
              <a:rPr lang="en-US" altLang="ja-JP" sz="2600" b="1" dirty="0">
                <a:solidFill>
                  <a:srgbClr val="FFFFFF"/>
                </a:solidFill>
              </a:rPr>
              <a:t> </a:t>
            </a: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500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r>
              <a:rPr lang="ja-JP" altLang="en-US" sz="2600" b="1" dirty="0">
                <a:solidFill>
                  <a:srgbClr val="FFFFFF"/>
                </a:solidFill>
              </a:rPr>
              <a:t>￥</a:t>
            </a:r>
            <a:r>
              <a:rPr lang="en-US" altLang="ja-JP" sz="2600" b="1" dirty="0">
                <a:solidFill>
                  <a:srgbClr val="FFFFFF"/>
                </a:solidFill>
              </a:rPr>
              <a:t>460</a:t>
            </a:r>
            <a:r>
              <a:rPr lang="ja-JP" altLang="en-US" sz="2600" b="1" dirty="0">
                <a:solidFill>
                  <a:srgbClr val="FFFFFF"/>
                </a:solidFill>
              </a:rPr>
              <a:t>　</a:t>
            </a:r>
            <a:r>
              <a:rPr lang="en-US" altLang="ja-JP" sz="2600" b="1" dirty="0">
                <a:solidFill>
                  <a:srgbClr val="FFFFFF"/>
                </a:solidFill>
              </a:rPr>
              <a:t>     \510</a:t>
            </a: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endParaRPr lang="en-US" altLang="ja-JP" sz="3200" dirty="0">
              <a:solidFill>
                <a:srgbClr val="FFFFFF"/>
              </a:solidFill>
            </a:endParaRPr>
          </a:p>
          <a:p>
            <a:pPr algn="r">
              <a:lnSpc>
                <a:spcPct val="200000"/>
              </a:lnSpc>
              <a:spcBef>
                <a:spcPts val="980"/>
              </a:spcBef>
            </a:pPr>
            <a:endParaRPr lang="en-US" altLang="ja-JP" sz="3200" dirty="0">
              <a:solidFill>
                <a:srgbClr val="FFFFFF"/>
              </a:solidFill>
            </a:endParaRPr>
          </a:p>
        </p:txBody>
      </p:sp>
      <p:pic>
        <p:nvPicPr>
          <p:cNvPr id="8" name="Picture 7" descr="名称未設定-4_06.png"/>
          <p:cNvPicPr>
            <a:picLocks noChangeAspect="1"/>
          </p:cNvPicPr>
          <p:nvPr/>
        </p:nvPicPr>
        <p:blipFill>
          <a:blip r:embed="rId6">
            <a:alphaModFix/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3" y="278944"/>
            <a:ext cx="3389288" cy="78787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89734" y="1495197"/>
            <a:ext cx="2060040" cy="8984769"/>
          </a:xfrm>
          <a:prstGeom prst="rect">
            <a:avLst/>
          </a:prstGeom>
        </p:spPr>
        <p:txBody>
          <a:bodyPr vert="horz" lIns="101946" tIns="50973" rIns="101946" bIns="50973" numCol="1" rtlCol="0" anchor="t">
            <a:noAutofit/>
          </a:bodyPr>
          <a:lstStyle>
            <a:lvl1pPr algn="ctr" defTabSz="509732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400000"/>
              </a:lnSpc>
            </a:pPr>
            <a:endParaRPr lang="en-US" altLang="ja-JP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en-US" altLang="ja-JP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en-US" altLang="ja-JP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ja-JP" altLang="en-US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en-US" altLang="ja-JP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en-US" altLang="ja-JP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r>
              <a:rPr lang="en-US" altLang="ja-JP" sz="120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400000"/>
              </a:lnSpc>
            </a:pPr>
            <a:endParaRPr lang="en-US" altLang="ja-JP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r>
              <a:rPr lang="en-US" altLang="ja-JP" sz="1200" dirty="0">
                <a:solidFill>
                  <a:srgbClr val="FFFFFF"/>
                </a:solidFill>
              </a:rPr>
              <a:t> </a:t>
            </a:r>
          </a:p>
          <a:p>
            <a:pPr algn="l">
              <a:lnSpc>
                <a:spcPct val="400000"/>
              </a:lnSpc>
            </a:pPr>
            <a:endParaRPr lang="ja-JP" altLang="en-US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ja-JP" altLang="en-US" sz="1200" dirty="0">
              <a:solidFill>
                <a:srgbClr val="FFFFFF"/>
              </a:solidFill>
            </a:endParaRPr>
          </a:p>
          <a:p>
            <a:pPr algn="l">
              <a:lnSpc>
                <a:spcPct val="400000"/>
              </a:lnSpc>
            </a:pPr>
            <a:endParaRPr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265202" y="1495197"/>
            <a:ext cx="2060040" cy="8984769"/>
          </a:xfrm>
          <a:prstGeom prst="rect">
            <a:avLst/>
          </a:prstGeom>
        </p:spPr>
        <p:txBody>
          <a:bodyPr vert="horz" lIns="101946" tIns="50973" rIns="101946" bIns="50973" numCol="1" rtlCol="0" anchor="t">
            <a:noAutofit/>
          </a:bodyPr>
          <a:lstStyle>
            <a:lvl1pPr algn="ctr" defTabSz="509732" rtl="0" eaLnBrk="1" latinLnBrk="0" hangingPunct="1">
              <a:spcBef>
                <a:spcPct val="0"/>
              </a:spcBef>
              <a:buNone/>
              <a:defRPr kumimoji="1"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400000"/>
              </a:lnSpc>
            </a:pPr>
            <a:endParaRPr lang="ja-JP" altLang="en-US" sz="1200" dirty="0">
              <a:solidFill>
                <a:srgbClr val="FFFFFF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1F146A-7C10-49CC-ADE3-A44788257DA0}"/>
              </a:ext>
            </a:extLst>
          </p:cNvPr>
          <p:cNvSpPr txBox="1"/>
          <p:nvPr/>
        </p:nvSpPr>
        <p:spPr>
          <a:xfrm>
            <a:off x="3931061" y="339390"/>
            <a:ext cx="1942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anose="03010101010201010101" pitchFamily="66" charset="0"/>
                <a:ea typeface="HGP創英角ｺﾞｼｯｸUB" panose="020B0900000000000000" pitchFamily="50" charset="-128"/>
              </a:rPr>
              <a:t>Coffee</a:t>
            </a:r>
          </a:p>
          <a:p>
            <a:endParaRPr kumimoji="1" lang="ja-JP" altLang="en-US" sz="4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DB41764-75E0-4B28-8276-467879086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670" y="9816213"/>
            <a:ext cx="1673262" cy="94643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EF9185-BD07-4BD5-8B3F-026FE85C8C11}"/>
              </a:ext>
            </a:extLst>
          </p:cNvPr>
          <p:cNvSpPr txBox="1"/>
          <p:nvPr/>
        </p:nvSpPr>
        <p:spPr>
          <a:xfrm>
            <a:off x="3519251" y="1045881"/>
            <a:ext cx="235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M</a:t>
            </a:r>
            <a:r>
              <a:rPr kumimoji="1" lang="ja-JP" altLang="en-US" sz="12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サイズ</a:t>
            </a:r>
            <a:r>
              <a:rPr kumimoji="1" lang="ja-JP" altLang="en-US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　　</a:t>
            </a:r>
            <a:r>
              <a:rPr kumimoji="1" lang="en-US" altLang="ja-JP" sz="32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L</a:t>
            </a:r>
            <a:r>
              <a:rPr kumimoji="1" lang="ja-JP" altLang="en-US" sz="12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サイズ</a:t>
            </a:r>
          </a:p>
        </p:txBody>
      </p:sp>
    </p:spTree>
    <p:extLst>
      <p:ext uri="{BB962C8B-B14F-4D97-AF65-F5344CB8AC3E}">
        <p14:creationId xmlns:p14="http://schemas.microsoft.com/office/powerpoint/2010/main" val="748482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67</Words>
  <Application>Microsoft Office PowerPoint</Application>
  <PresentationFormat>ユーザー設定</PresentationFormat>
  <Paragraphs>32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Arial</vt:lpstr>
      <vt:lpstr>Calibri</vt:lpstr>
      <vt:lpstr>Monotype Corsiva</vt:lpstr>
      <vt:lpstr>Office Theme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珈琲倶楽部</dc:creator>
  <cp:keywords/>
  <dc:description/>
  <cp:lastModifiedBy>珈琲倶楽部</cp:lastModifiedBy>
  <cp:revision>82</cp:revision>
  <cp:lastPrinted>2021-12-08T11:42:25Z</cp:lastPrinted>
  <dcterms:created xsi:type="dcterms:W3CDTF">2016-06-13T09:21:50Z</dcterms:created>
  <dcterms:modified xsi:type="dcterms:W3CDTF">2021-12-11T05:59:23Z</dcterms:modified>
  <cp:category/>
</cp:coreProperties>
</file>